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57" d="100"/>
          <a:sy n="57" d="100"/>
        </p:scale>
        <p:origin x="1238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075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9814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4666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/>
          <p:cNvCxnSpPr/>
          <p:nvPr userDrawn="1"/>
        </p:nvCxnSpPr>
        <p:spPr>
          <a:xfrm>
            <a:off x="108000" y="549000"/>
            <a:ext cx="8892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74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63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290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2356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464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5064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3724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227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363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344D6-1A76-497D-B0BC-289808DB92F6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43319-7F9B-47C8-B4D5-8FAE2D06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405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/>
          <p:cNvSpPr txBox="1"/>
          <p:nvPr/>
        </p:nvSpPr>
        <p:spPr>
          <a:xfrm>
            <a:off x="218789" y="149663"/>
            <a:ext cx="433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latin typeface="+mn-ea"/>
              </a:rPr>
              <a:t>바이오 벤치마킹 스쿨</a:t>
            </a:r>
            <a:r>
              <a:rPr lang="en-US" altLang="ko-KR" b="1" dirty="0" smtClean="0">
                <a:latin typeface="+mn-ea"/>
              </a:rPr>
              <a:t>(BBS) </a:t>
            </a:r>
            <a:r>
              <a:rPr lang="ko-KR" altLang="en-US" b="1" dirty="0" smtClean="0">
                <a:latin typeface="+mn-ea"/>
              </a:rPr>
              <a:t>참</a:t>
            </a:r>
            <a:r>
              <a:rPr lang="ko-KR" altLang="en-US" b="1" dirty="0">
                <a:latin typeface="+mn-ea"/>
              </a:rPr>
              <a:t>가</a:t>
            </a:r>
            <a:r>
              <a:rPr lang="ko-KR" altLang="en-US" b="1" dirty="0" smtClean="0">
                <a:latin typeface="+mn-ea"/>
              </a:rPr>
              <a:t> 신청서</a:t>
            </a:r>
            <a:endParaRPr lang="ko-KR" altLang="en-US" b="1" dirty="0">
              <a:latin typeface="+mn-ea"/>
            </a:endParaRPr>
          </a:p>
        </p:txBody>
      </p:sp>
      <p:graphicFrame>
        <p:nvGraphicFramePr>
          <p:cNvPr id="83" name="표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417652"/>
              </p:ext>
            </p:extLst>
          </p:nvPr>
        </p:nvGraphicFramePr>
        <p:xfrm>
          <a:off x="252412" y="1854120"/>
          <a:ext cx="8639174" cy="46712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1588">
                  <a:extLst>
                    <a:ext uri="{9D8B030D-6E8A-4147-A177-3AD203B41FA5}">
                      <a16:colId xmlns:a16="http://schemas.microsoft.com/office/drawing/2014/main" val="3981274623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3167893108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3360469836"/>
                    </a:ext>
                  </a:extLst>
                </a:gridCol>
                <a:gridCol w="3599586">
                  <a:extLst>
                    <a:ext uri="{9D8B030D-6E8A-4147-A177-3AD203B41FA5}">
                      <a16:colId xmlns:a16="http://schemas.microsoft.com/office/drawing/2014/main" val="2664840138"/>
                    </a:ext>
                  </a:extLst>
                </a:gridCol>
              </a:tblGrid>
              <a:tr h="275038">
                <a:tc gridSpan="4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r>
                        <a:rPr lang="ko-KR" altLang="en-US" sz="1100" b="1" dirty="0" smtClean="0">
                          <a:solidFill>
                            <a:schemeClr val="bg1"/>
                          </a:solidFill>
                        </a:rPr>
                        <a:t>참가</a:t>
                      </a:r>
                      <a:r>
                        <a:rPr lang="ko-KR" altLang="en-US" sz="1100" b="1" baseline="0" dirty="0" smtClean="0">
                          <a:solidFill>
                            <a:schemeClr val="bg1"/>
                          </a:solidFill>
                        </a:rPr>
                        <a:t> 신청</a:t>
                      </a:r>
                      <a:endParaRPr lang="ko-KR" alt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603689"/>
                  </a:ext>
                </a:extLst>
              </a:tr>
              <a:tr h="2750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성명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생년월일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011929"/>
                  </a:ext>
                </a:extLst>
              </a:tr>
              <a:tr h="2750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소속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연락처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/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795501"/>
                  </a:ext>
                </a:extLst>
              </a:tr>
              <a:tr h="2750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주소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이메일</a:t>
                      </a:r>
                      <a:endParaRPr lang="ko-KR" altLang="en-US" sz="1100" b="1" dirty="0"/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927697"/>
                  </a:ext>
                </a:extLst>
              </a:tr>
              <a:tr h="275038">
                <a:tc gridSpan="4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</a:rPr>
                        <a:t>2 . </a:t>
                      </a:r>
                      <a:r>
                        <a:rPr lang="ko-KR" altLang="en-US" sz="1100" b="1" dirty="0" smtClean="0">
                          <a:solidFill>
                            <a:schemeClr val="bg1"/>
                          </a:solidFill>
                        </a:rPr>
                        <a:t>참여 동기 및  관심분야</a:t>
                      </a:r>
                      <a:endParaRPr lang="ko-KR" alt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067492"/>
                  </a:ext>
                </a:extLst>
              </a:tr>
              <a:tr h="2569464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0" kern="1200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742282"/>
                  </a:ext>
                </a:extLst>
              </a:tr>
              <a:tr h="275038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r>
                        <a:rPr lang="en-US" altLang="ko-KR" sz="11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ko-KR" altLang="en-US" sz="1100" b="1" dirty="0" smtClean="0">
                          <a:solidFill>
                            <a:schemeClr val="bg1"/>
                          </a:solidFill>
                        </a:rPr>
                        <a:t> 누구한테 정보를 듣고 신청하게 되셨는지</a:t>
                      </a:r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ko-KR" altLang="en-US" sz="11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381789"/>
                  </a:ext>
                </a:extLst>
              </a:tr>
              <a:tr h="451532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300329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880123"/>
              </p:ext>
            </p:extLst>
          </p:nvPr>
        </p:nvGraphicFramePr>
        <p:xfrm>
          <a:off x="252412" y="837000"/>
          <a:ext cx="8639174" cy="699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9587">
                  <a:extLst>
                    <a:ext uri="{9D8B030D-6E8A-4147-A177-3AD203B41FA5}">
                      <a16:colId xmlns:a16="http://schemas.microsoft.com/office/drawing/2014/main" val="3981274623"/>
                    </a:ext>
                  </a:extLst>
                </a:gridCol>
                <a:gridCol w="4319587">
                  <a:extLst>
                    <a:ext uri="{9D8B030D-6E8A-4147-A177-3AD203B41FA5}">
                      <a16:colId xmlns:a16="http://schemas.microsoft.com/office/drawing/2014/main" val="3296988243"/>
                    </a:ext>
                  </a:extLst>
                </a:gridCol>
              </a:tblGrid>
              <a:tr h="318230">
                <a:tc gridSpan="2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r>
                        <a:rPr lang="ko-KR" altLang="en-US" sz="11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희망 수강 과정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603689"/>
                  </a:ext>
                </a:extLst>
              </a:tr>
              <a:tr h="380885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100" b="1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BBS</a:t>
                      </a:r>
                      <a:r>
                        <a:rPr lang="en-US" altLang="ko-KR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100" b="1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Rookie Program</a:t>
                      </a:r>
                      <a:endParaRPr lang="en-US" altLang="ko-KR" sz="1100" b="1" baseline="0" dirty="0" smtClean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□</a:t>
                      </a:r>
                      <a:r>
                        <a:rPr lang="en-US" altLang="ko-KR" sz="1100" b="1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b="1" baseline="0" dirty="0" smtClean="0">
                          <a:latin typeface="+mn-ea"/>
                          <a:ea typeface="+mn-ea"/>
                        </a:rPr>
                        <a:t>온라인</a:t>
                      </a:r>
                      <a:r>
                        <a:rPr lang="en-US" altLang="ko-KR" sz="1100" b="1" baseline="0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sz="1100" b="1" baseline="0" dirty="0" smtClean="0">
                          <a:latin typeface="+mn-ea"/>
                          <a:ea typeface="+mn-ea"/>
                        </a:rPr>
                        <a:t>강좌</a:t>
                      </a:r>
                      <a:r>
                        <a:rPr lang="en-US" altLang="ko-KR" sz="1100" b="1" baseline="0" dirty="0" smtClean="0"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               □</a:t>
                      </a:r>
                      <a:r>
                        <a:rPr lang="en-US" altLang="ko-KR" sz="1100" b="1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b="1" baseline="0" dirty="0" smtClean="0">
                          <a:latin typeface="+mn-ea"/>
                          <a:ea typeface="+mn-ea"/>
                        </a:rPr>
                        <a:t>유튜브 실시간 라이브</a:t>
                      </a:r>
                      <a:r>
                        <a:rPr lang="en-US" altLang="ko-KR" sz="1100" b="1" baseline="0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sz="1100" b="1" baseline="0" dirty="0" smtClean="0">
                          <a:latin typeface="+mn-ea"/>
                          <a:ea typeface="+mn-ea"/>
                        </a:rPr>
                        <a:t>강좌</a:t>
                      </a:r>
                      <a:r>
                        <a:rPr lang="en-US" altLang="ko-KR" sz="1100" b="1" baseline="0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01192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812000" y="308712"/>
            <a:ext cx="10795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/>
              <a:t>접수번호 </a:t>
            </a:r>
            <a:r>
              <a:rPr lang="en-US" altLang="ko-KR" sz="1100" b="1" dirty="0" smtClean="0"/>
              <a:t>: 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8931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55</Words>
  <Application>Microsoft Office PowerPoint</Application>
  <PresentationFormat>화면 슬라이드 쇼(4:3)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교육용 02</dc:creator>
  <cp:lastModifiedBy>CCEI</cp:lastModifiedBy>
  <cp:revision>50</cp:revision>
  <dcterms:created xsi:type="dcterms:W3CDTF">2019-06-26T00:29:44Z</dcterms:created>
  <dcterms:modified xsi:type="dcterms:W3CDTF">2020-07-29T00:38:29Z</dcterms:modified>
</cp:coreProperties>
</file>