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howGuides="1">
      <p:cViewPr varScale="1">
        <p:scale>
          <a:sx n="57" d="100"/>
          <a:sy n="57" d="100"/>
        </p:scale>
        <p:origin x="1238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0755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9814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4666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108000" y="549000"/>
            <a:ext cx="889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742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563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290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35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464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506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724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227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363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344D6-1A76-497D-B0BC-289808DB92F6}" type="datetimeFigureOut">
              <a:rPr lang="ko-KR" altLang="en-US" smtClean="0"/>
              <a:t>2020-07-29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43319-7F9B-47C8-B4D5-8FAE2D0622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05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18789" y="149663"/>
            <a:ext cx="4334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latin typeface="+mn-ea"/>
              </a:rPr>
              <a:t>바이오 벤치마킹 스쿨</a:t>
            </a:r>
            <a:r>
              <a:rPr lang="en-US" altLang="ko-KR" b="1" dirty="0" smtClean="0">
                <a:latin typeface="+mn-ea"/>
              </a:rPr>
              <a:t>(BBS) </a:t>
            </a:r>
            <a:r>
              <a:rPr lang="ko-KR" altLang="en-US" b="1" dirty="0" smtClean="0">
                <a:latin typeface="+mn-ea"/>
              </a:rPr>
              <a:t>참</a:t>
            </a:r>
            <a:r>
              <a:rPr lang="ko-KR" altLang="en-US" b="1" dirty="0">
                <a:latin typeface="+mn-ea"/>
              </a:rPr>
              <a:t>가</a:t>
            </a:r>
            <a:r>
              <a:rPr lang="ko-KR" altLang="en-US" b="1" dirty="0" smtClean="0">
                <a:latin typeface="+mn-ea"/>
              </a:rPr>
              <a:t> 신청서</a:t>
            </a:r>
            <a:endParaRPr lang="ko-KR" altLang="en-US" b="1" dirty="0">
              <a:latin typeface="+mn-ea"/>
            </a:endParaRPr>
          </a:p>
        </p:txBody>
      </p:sp>
      <p:graphicFrame>
        <p:nvGraphicFramePr>
          <p:cNvPr id="83" name="표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417652"/>
              </p:ext>
            </p:extLst>
          </p:nvPr>
        </p:nvGraphicFramePr>
        <p:xfrm>
          <a:off x="252412" y="1854120"/>
          <a:ext cx="8639174" cy="46712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1588">
                  <a:extLst>
                    <a:ext uri="{9D8B030D-6E8A-4147-A177-3AD203B41FA5}">
                      <a16:colId xmlns:a16="http://schemas.microsoft.com/office/drawing/2014/main" val="3981274623"/>
                    </a:ext>
                  </a:extLst>
                </a:gridCol>
                <a:gridCol w="2736000">
                  <a:extLst>
                    <a:ext uri="{9D8B030D-6E8A-4147-A177-3AD203B41FA5}">
                      <a16:colId xmlns:a16="http://schemas.microsoft.com/office/drawing/2014/main" val="316789310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360469836"/>
                    </a:ext>
                  </a:extLst>
                </a:gridCol>
                <a:gridCol w="3599586">
                  <a:extLst>
                    <a:ext uri="{9D8B030D-6E8A-4147-A177-3AD203B41FA5}">
                      <a16:colId xmlns:a16="http://schemas.microsoft.com/office/drawing/2014/main" val="2664840138"/>
                    </a:ext>
                  </a:extLst>
                </a:gridCol>
              </a:tblGrid>
              <a:tr h="275038">
                <a:tc gridSpan="4"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</a:rPr>
                        <a:t>1.</a:t>
                      </a:r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</a:rPr>
                        <a:t>참가</a:t>
                      </a:r>
                      <a:r>
                        <a:rPr lang="ko-KR" altLang="en-US" sz="1100" b="1" baseline="0" dirty="0" smtClean="0">
                          <a:solidFill>
                            <a:schemeClr val="bg1"/>
                          </a:solidFill>
                        </a:rPr>
                        <a:t> 신청</a:t>
                      </a:r>
                      <a:endParaRPr lang="ko-KR" alt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603689"/>
                  </a:ext>
                </a:extLst>
              </a:tr>
              <a:tr h="2750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생년월일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011929"/>
                  </a:ext>
                </a:extLst>
              </a:tr>
              <a:tr h="275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소속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연락처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/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795501"/>
                  </a:ext>
                </a:extLst>
              </a:tr>
              <a:tr h="27503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주소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이메일</a:t>
                      </a:r>
                      <a:endParaRPr lang="ko-KR" altLang="en-US" sz="1100" b="1" dirty="0"/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927697"/>
                  </a:ext>
                </a:extLst>
              </a:tr>
              <a:tr h="275038">
                <a:tc gridSpan="4"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</a:rPr>
                        <a:t>2 . </a:t>
                      </a:r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</a:rPr>
                        <a:t>참여 동기 및  관심분야</a:t>
                      </a:r>
                      <a:endParaRPr lang="ko-KR" altLang="en-US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67492"/>
                  </a:ext>
                </a:extLst>
              </a:tr>
              <a:tr h="2569464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742282"/>
                  </a:ext>
                </a:extLst>
              </a:tr>
              <a:tr h="27503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</a:rPr>
                        <a:t>3.</a:t>
                      </a:r>
                      <a:r>
                        <a:rPr lang="en-US" altLang="ko-KR" sz="11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</a:rPr>
                        <a:t> 누구한테 정보를 듣고 신청하게 되셨는지</a:t>
                      </a:r>
                      <a:r>
                        <a:rPr lang="en-US" altLang="ko-KR" sz="1100" b="1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ko-KR" altLang="en-US" sz="11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381789"/>
                  </a:ext>
                </a:extLst>
              </a:tr>
              <a:tr h="451532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300329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880123"/>
              </p:ext>
            </p:extLst>
          </p:nvPr>
        </p:nvGraphicFramePr>
        <p:xfrm>
          <a:off x="252412" y="837000"/>
          <a:ext cx="8639174" cy="6991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19587">
                  <a:extLst>
                    <a:ext uri="{9D8B030D-6E8A-4147-A177-3AD203B41FA5}">
                      <a16:colId xmlns:a16="http://schemas.microsoft.com/office/drawing/2014/main" val="3981274623"/>
                    </a:ext>
                  </a:extLst>
                </a:gridCol>
                <a:gridCol w="4319587">
                  <a:extLst>
                    <a:ext uri="{9D8B030D-6E8A-4147-A177-3AD203B41FA5}">
                      <a16:colId xmlns:a16="http://schemas.microsoft.com/office/drawing/2014/main" val="3296988243"/>
                    </a:ext>
                  </a:extLst>
                </a:gridCol>
              </a:tblGrid>
              <a:tr h="318230">
                <a:tc gridSpan="2"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</a:pPr>
                      <a:r>
                        <a:rPr lang="ko-KR" altLang="en-US" sz="11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희망 수강 과정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603689"/>
                  </a:ext>
                </a:extLst>
              </a:tr>
              <a:tr h="380885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BBS</a:t>
                      </a:r>
                      <a:r>
                        <a:rPr lang="en-US" altLang="ko-KR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100" b="1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Rookie Program</a:t>
                      </a:r>
                      <a:endParaRPr lang="en-US" altLang="ko-KR" sz="1100" b="1" baseline="0" dirty="0" smtClean="0">
                        <a:latin typeface="+mn-ea"/>
                        <a:ea typeface="+mn-ea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□</a:t>
                      </a:r>
                      <a:r>
                        <a:rPr lang="en-US" altLang="ko-KR" sz="1100" b="1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baseline="0" dirty="0" smtClean="0">
                          <a:latin typeface="+mn-ea"/>
                          <a:ea typeface="+mn-ea"/>
                        </a:rPr>
                        <a:t>온라인</a:t>
                      </a:r>
                      <a:r>
                        <a:rPr lang="en-US" altLang="ko-KR" sz="1100" b="1" baseline="0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100" b="1" baseline="0" dirty="0" smtClean="0">
                          <a:latin typeface="+mn-ea"/>
                          <a:ea typeface="+mn-ea"/>
                        </a:rPr>
                        <a:t>강좌</a:t>
                      </a:r>
                      <a:r>
                        <a:rPr lang="en-US" altLang="ko-KR" sz="1100" b="1" baseline="0" dirty="0" smtClean="0"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               □</a:t>
                      </a:r>
                      <a:r>
                        <a:rPr lang="en-US" altLang="ko-KR" sz="1100" b="1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baseline="0" dirty="0" smtClean="0">
                          <a:latin typeface="+mn-ea"/>
                          <a:ea typeface="+mn-ea"/>
                        </a:rPr>
                        <a:t>유튜브 실시간 라이브</a:t>
                      </a:r>
                      <a:r>
                        <a:rPr lang="en-US" altLang="ko-KR" sz="1100" b="1" baseline="0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100" b="1" baseline="0" dirty="0" smtClean="0">
                          <a:latin typeface="+mn-ea"/>
                          <a:ea typeface="+mn-ea"/>
                        </a:rPr>
                        <a:t>강좌</a:t>
                      </a:r>
                      <a:r>
                        <a:rPr lang="en-US" altLang="ko-KR" sz="1100" b="1" baseline="0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011929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812000" y="308712"/>
            <a:ext cx="10795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/>
              <a:t>접수번호 </a:t>
            </a:r>
            <a:r>
              <a:rPr lang="en-US" altLang="ko-KR" sz="1100" b="1" dirty="0" smtClean="0"/>
              <a:t>: </a:t>
            </a:r>
            <a:endParaRPr lang="ko-KR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8931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55</Words>
  <Application>Microsoft Office PowerPoint</Application>
  <PresentationFormat>화면 슬라이드 쇼(4:3)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</vt:vector>
  </TitlesOfParts>
  <Company>LG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교육용 02</dc:creator>
  <cp:lastModifiedBy>CCEI</cp:lastModifiedBy>
  <cp:revision>50</cp:revision>
  <dcterms:created xsi:type="dcterms:W3CDTF">2019-06-26T00:29:44Z</dcterms:created>
  <dcterms:modified xsi:type="dcterms:W3CDTF">2020-07-29T00:38:29Z</dcterms:modified>
</cp:coreProperties>
</file>